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65" r:id="rId3"/>
    <p:sldId id="266" r:id="rId4"/>
    <p:sldId id="267" r:id="rId5"/>
    <p:sldId id="268" r:id="rId6"/>
    <p:sldId id="258" r:id="rId7"/>
    <p:sldId id="259" r:id="rId8"/>
    <p:sldId id="260" r:id="rId9"/>
    <p:sldId id="263" r:id="rId10"/>
    <p:sldId id="261" r:id="rId11"/>
    <p:sldId id="262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37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2B39F-66D1-4057-853E-B23A18CC0D21}" type="datetimeFigureOut">
              <a:rPr lang="en-GB" smtClean="0"/>
              <a:pPr/>
              <a:t>07/02/2012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B3C87-ADA4-4BE8-B348-ADE3C8A7710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B3C87-ADA4-4BE8-B348-ADE3C8A77105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E3EF-E403-45DF-9F84-7A9DA61E806B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E3EF-E403-45DF-9F84-7A9DA61E806B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E3EF-E403-45DF-9F84-7A9DA61E806B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E3EF-E403-45DF-9F84-7A9DA61E806B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B3C87-ADA4-4BE8-B348-ADE3C8A77105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B3C87-ADA4-4BE8-B348-ADE3C8A77105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B3C87-ADA4-4BE8-B348-ADE3C8A77105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B3C87-ADA4-4BE8-B348-ADE3C8A77105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B3C87-ADA4-4BE8-B348-ADE3C8A77105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B3C87-ADA4-4BE8-B348-ADE3C8A77105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B3C87-ADA4-4BE8-B348-ADE3C8A77105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729C-9862-4FBD-B5B7-C12DC129C4EF}" type="datetimeFigureOut">
              <a:rPr lang="en-GB" smtClean="0"/>
              <a:pPr/>
              <a:t>07/02/2012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1719-F9A2-47A3-847A-ACE20AC4DA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729C-9862-4FBD-B5B7-C12DC129C4EF}" type="datetimeFigureOut">
              <a:rPr lang="en-GB" smtClean="0"/>
              <a:pPr/>
              <a:t>07/02/2012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1719-F9A2-47A3-847A-ACE20AC4DA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729C-9862-4FBD-B5B7-C12DC129C4EF}" type="datetimeFigureOut">
              <a:rPr lang="en-GB" smtClean="0"/>
              <a:pPr/>
              <a:t>07/02/2012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1719-F9A2-47A3-847A-ACE20AC4DA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729C-9862-4FBD-B5B7-C12DC129C4EF}" type="datetimeFigureOut">
              <a:rPr lang="en-GB" smtClean="0"/>
              <a:pPr/>
              <a:t>07/02/2012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1719-F9A2-47A3-847A-ACE20AC4DA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729C-9862-4FBD-B5B7-C12DC129C4EF}" type="datetimeFigureOut">
              <a:rPr lang="en-GB" smtClean="0"/>
              <a:pPr/>
              <a:t>07/02/2012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1719-F9A2-47A3-847A-ACE20AC4DA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729C-9862-4FBD-B5B7-C12DC129C4EF}" type="datetimeFigureOut">
              <a:rPr lang="en-GB" smtClean="0"/>
              <a:pPr/>
              <a:t>07/02/2012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1719-F9A2-47A3-847A-ACE20AC4DA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729C-9862-4FBD-B5B7-C12DC129C4EF}" type="datetimeFigureOut">
              <a:rPr lang="en-GB" smtClean="0"/>
              <a:pPr/>
              <a:t>07/02/2012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1719-F9A2-47A3-847A-ACE20AC4DA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729C-9862-4FBD-B5B7-C12DC129C4EF}" type="datetimeFigureOut">
              <a:rPr lang="en-GB" smtClean="0"/>
              <a:pPr/>
              <a:t>07/02/2012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1719-F9A2-47A3-847A-ACE20AC4DA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729C-9862-4FBD-B5B7-C12DC129C4EF}" type="datetimeFigureOut">
              <a:rPr lang="en-GB" smtClean="0"/>
              <a:pPr/>
              <a:t>07/02/2012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1719-F9A2-47A3-847A-ACE20AC4DA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729C-9862-4FBD-B5B7-C12DC129C4EF}" type="datetimeFigureOut">
              <a:rPr lang="en-GB" smtClean="0"/>
              <a:pPr/>
              <a:t>07/02/2012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1719-F9A2-47A3-847A-ACE20AC4DA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729C-9862-4FBD-B5B7-C12DC129C4EF}" type="datetimeFigureOut">
              <a:rPr lang="en-GB" smtClean="0"/>
              <a:pPr/>
              <a:t>07/02/2012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1719-F9A2-47A3-847A-ACE20AC4DA4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5729C-9862-4FBD-B5B7-C12DC129C4EF}" type="datetimeFigureOut">
              <a:rPr lang="en-GB" smtClean="0"/>
              <a:pPr/>
              <a:t>07/02/2012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71719-F9A2-47A3-847A-ACE20AC4DA4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aders incapacitat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2132856"/>
            <a:ext cx="4026089" cy="45585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5576" y="476672"/>
            <a:ext cx="763284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Uneasy Rider ? The Challenge to a Ministry of Word and Sacrament in a Post-Christendom </a:t>
            </a:r>
            <a:r>
              <a:rPr lang="en-GB" sz="2800" b="1" dirty="0" err="1"/>
              <a:t>Missional</a:t>
            </a:r>
            <a:r>
              <a:rPr lang="en-GB" sz="2800" b="1" dirty="0"/>
              <a:t> Climate</a:t>
            </a:r>
            <a:endParaRPr lang="en-GB" sz="2800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692696"/>
            <a:ext cx="655272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980728"/>
            <a:ext cx="6313884" cy="4134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1484784"/>
            <a:ext cx="3810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2104121" y="1144351"/>
            <a:ext cx="4888365" cy="58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691680" y="620688"/>
            <a:ext cx="640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Church in Mission 1 </a:t>
            </a:r>
            <a:endParaRPr lang="en-GB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2223478" y="952986"/>
            <a:ext cx="4680520" cy="56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63688" y="404664"/>
            <a:ext cx="532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Church in Mission 2 </a:t>
            </a:r>
            <a:endParaRPr lang="en-GB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548680"/>
            <a:ext cx="662473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The disabling imagination formed from Presbyterian polity  </a:t>
            </a:r>
            <a:endParaRPr lang="en-GB" sz="2800" dirty="0"/>
          </a:p>
          <a:p>
            <a:endParaRPr lang="en-GB" dirty="0"/>
          </a:p>
        </p:txBody>
      </p:sp>
      <p:pic>
        <p:nvPicPr>
          <p:cNvPr id="3" name="Picture 2" descr="300px-Lorimer,_Ordina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1916832"/>
            <a:ext cx="4884641" cy="377745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548680"/>
            <a:ext cx="727280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The disabling imagination formed from denominationalism</a:t>
            </a:r>
            <a:r>
              <a:rPr lang="en-GB" sz="2800" dirty="0"/>
              <a:t> </a:t>
            </a:r>
            <a:r>
              <a:rPr lang="en-GB" sz="2800" b="1" dirty="0"/>
              <a:t> </a:t>
            </a:r>
            <a:endParaRPr lang="en-GB" sz="2800" dirty="0"/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060848"/>
            <a:ext cx="762000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620688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The disabling imagination formed from disembodied spirituality </a:t>
            </a:r>
            <a:endParaRPr lang="en-GB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2204864"/>
            <a:ext cx="4572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908720"/>
            <a:ext cx="698477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“Consumerism is making disciples better than the church. We think that by people turning up for two hours on a Sunday  to listen to a sermon and sing a few songs, we are forming </a:t>
            </a:r>
            <a:r>
              <a:rPr lang="en-GB" sz="3200" dirty="0" smtClean="0"/>
              <a:t>disciples </a:t>
            </a:r>
            <a:r>
              <a:rPr lang="en-GB" sz="3200" dirty="0" smtClean="0"/>
              <a:t>who will influence </a:t>
            </a:r>
            <a:r>
              <a:rPr lang="en-GB" sz="3200" dirty="0" smtClean="0"/>
              <a:t>culture </a:t>
            </a:r>
            <a:r>
              <a:rPr lang="en-GB" sz="3200" dirty="0" smtClean="0"/>
              <a:t>and benefit </a:t>
            </a:r>
            <a:r>
              <a:rPr lang="en-GB" sz="3200" dirty="0" smtClean="0"/>
              <a:t>society ? Who </a:t>
            </a:r>
            <a:r>
              <a:rPr lang="en-GB" sz="3200" dirty="0" smtClean="0"/>
              <a:t>are we kidding ?</a:t>
            </a:r>
            <a:r>
              <a:rPr lang="en-GB" dirty="0" smtClean="0"/>
              <a:t>”   </a:t>
            </a:r>
            <a:endParaRPr lang="en-GB" dirty="0" smtClean="0"/>
          </a:p>
          <a:p>
            <a:endParaRPr lang="en-GB" i="1" dirty="0" smtClean="0"/>
          </a:p>
          <a:p>
            <a:r>
              <a:rPr lang="en-GB" i="1" dirty="0" smtClean="0"/>
              <a:t>Bishop </a:t>
            </a:r>
            <a:r>
              <a:rPr lang="en-GB" i="1" dirty="0" smtClean="0"/>
              <a:t>Graham Cray </a:t>
            </a:r>
            <a:r>
              <a:rPr lang="en-GB" dirty="0" smtClean="0"/>
              <a:t> on consumer shaped citizenship. Public lecture NZ July 2010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aders incapacitat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1700808"/>
            <a:ext cx="4026089" cy="45585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548680"/>
            <a:ext cx="7560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How might we respond to the challenge of disabling church imaginations ?</a:t>
            </a:r>
            <a:endParaRPr lang="en-GB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548680"/>
            <a:ext cx="78488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Does </a:t>
            </a:r>
            <a:r>
              <a:rPr lang="en-GB" sz="2000" b="1" dirty="0" smtClean="0"/>
              <a:t>Pastoral care </a:t>
            </a:r>
            <a:r>
              <a:rPr lang="en-GB" sz="2000" dirty="0" smtClean="0"/>
              <a:t>shape and socialise people to live as a community of the Gospel, or </a:t>
            </a:r>
            <a:r>
              <a:rPr lang="en-GB" sz="2000" dirty="0" smtClean="0"/>
              <a:t>does it </a:t>
            </a:r>
            <a:r>
              <a:rPr lang="en-GB" sz="2000" dirty="0" smtClean="0"/>
              <a:t>simply re-</a:t>
            </a:r>
            <a:r>
              <a:rPr lang="en-GB" sz="2000" dirty="0" err="1" smtClean="0"/>
              <a:t>inforce</a:t>
            </a:r>
            <a:r>
              <a:rPr lang="en-GB" sz="2000" dirty="0" smtClean="0"/>
              <a:t> expressive individualism ? </a:t>
            </a:r>
            <a:endParaRPr lang="en-GB" sz="2000" dirty="0" smtClean="0"/>
          </a:p>
          <a:p>
            <a:endParaRPr lang="en-GB" sz="2000" dirty="0" smtClean="0"/>
          </a:p>
          <a:p>
            <a:r>
              <a:rPr lang="en-GB" sz="2000" dirty="0" smtClean="0"/>
              <a:t>Do </a:t>
            </a:r>
            <a:r>
              <a:rPr lang="en-GB" sz="2000" b="1" dirty="0" smtClean="0"/>
              <a:t>community outreach initiatives </a:t>
            </a:r>
            <a:r>
              <a:rPr lang="en-GB" sz="2000" dirty="0" smtClean="0"/>
              <a:t>actually allow for transforming participation in God’s agency or do they reinforce an instrumental works centred church agency ? </a:t>
            </a:r>
            <a:endParaRPr lang="en-GB" sz="2000" dirty="0" smtClean="0"/>
          </a:p>
          <a:p>
            <a:endParaRPr lang="en-GB" sz="2000" dirty="0" smtClean="0"/>
          </a:p>
          <a:p>
            <a:r>
              <a:rPr lang="en-GB" sz="2000" dirty="0" smtClean="0"/>
              <a:t>Does </a:t>
            </a:r>
            <a:r>
              <a:rPr lang="en-GB" sz="2000" b="1" dirty="0" smtClean="0"/>
              <a:t>Christian education </a:t>
            </a:r>
            <a:r>
              <a:rPr lang="en-GB" sz="2000" dirty="0" smtClean="0"/>
              <a:t>nurture people in a patterned way of life that dethrones the powers, frees from cultural captivities, generates courageous action or does it suggest an accommodation to disembodied spiritualities ?  </a:t>
            </a:r>
            <a:endParaRPr lang="en-GB" sz="2000" dirty="0" smtClean="0"/>
          </a:p>
          <a:p>
            <a:endParaRPr lang="en-GB" sz="2000" dirty="0" smtClean="0"/>
          </a:p>
          <a:p>
            <a:r>
              <a:rPr lang="en-GB" sz="2000" dirty="0" smtClean="0"/>
              <a:t>Do </a:t>
            </a:r>
            <a:r>
              <a:rPr lang="en-GB" sz="2000" dirty="0" smtClean="0"/>
              <a:t>the </a:t>
            </a:r>
            <a:r>
              <a:rPr lang="en-GB" sz="2000" b="1" dirty="0" smtClean="0"/>
              <a:t>actions at worship </a:t>
            </a:r>
            <a:r>
              <a:rPr lang="en-GB" sz="2000" dirty="0" smtClean="0"/>
              <a:t>sign and dwell in the truth of a world reconstituted in the resurrection of Christ or are they habituating us to a world of fears, social fragments and continued abstraction. </a:t>
            </a:r>
            <a:endParaRPr lang="en-GB" sz="2000" dirty="0" smtClean="0"/>
          </a:p>
          <a:p>
            <a:endParaRPr lang="en-GB" sz="2000" dirty="0" smtClean="0"/>
          </a:p>
          <a:p>
            <a:r>
              <a:rPr lang="en-GB" sz="2000" dirty="0" smtClean="0"/>
              <a:t>Does </a:t>
            </a:r>
            <a:r>
              <a:rPr lang="en-GB" sz="2000" dirty="0" smtClean="0"/>
              <a:t>our </a:t>
            </a:r>
            <a:r>
              <a:rPr lang="en-GB" sz="2000" b="1" dirty="0" smtClean="0"/>
              <a:t>church governance </a:t>
            </a:r>
            <a:r>
              <a:rPr lang="en-GB" sz="2000" dirty="0" smtClean="0"/>
              <a:t>practice bring forth a fruitful priest-hood of all believers or does it further entrench a Protestant </a:t>
            </a:r>
            <a:r>
              <a:rPr lang="en-GB" sz="2000" dirty="0" err="1" smtClean="0"/>
              <a:t>sacredotalism</a:t>
            </a:r>
            <a:r>
              <a:rPr lang="en-GB" sz="2000" dirty="0" smtClean="0"/>
              <a:t>?</a:t>
            </a:r>
            <a:endParaRPr lang="en-GB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elebra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8608" y="0"/>
            <a:ext cx="4886783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275</Words>
  <Application>Microsoft Office PowerPoint</Application>
  <PresentationFormat>On-screen Show (4:3)</PresentationFormat>
  <Paragraphs>31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Mark</dc:creator>
  <cp:lastModifiedBy>Mark</cp:lastModifiedBy>
  <cp:revision>13</cp:revision>
  <dcterms:created xsi:type="dcterms:W3CDTF">2012-02-05T19:38:05Z</dcterms:created>
  <dcterms:modified xsi:type="dcterms:W3CDTF">2012-02-06T23:31:24Z</dcterms:modified>
</cp:coreProperties>
</file>